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E64-8F79-49DD-962A-F1BB4C1D6D9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17B-CEBB-44BE-9D8C-41B8B22721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1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E64-8F79-49DD-962A-F1BB4C1D6D9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17B-CEBB-44BE-9D8C-41B8B227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E64-8F79-49DD-962A-F1BB4C1D6D9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17B-CEBB-44BE-9D8C-41B8B227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8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E64-8F79-49DD-962A-F1BB4C1D6D9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17B-CEBB-44BE-9D8C-41B8B227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E64-8F79-49DD-962A-F1BB4C1D6D9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17B-CEBB-44BE-9D8C-41B8B22721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91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E64-8F79-49DD-962A-F1BB4C1D6D9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17B-CEBB-44BE-9D8C-41B8B227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E64-8F79-49DD-962A-F1BB4C1D6D9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17B-CEBB-44BE-9D8C-41B8B227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E64-8F79-49DD-962A-F1BB4C1D6D9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17B-CEBB-44BE-9D8C-41B8B227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E64-8F79-49DD-962A-F1BB4C1D6D9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17B-CEBB-44BE-9D8C-41B8B227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1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DF1E64-8F79-49DD-962A-F1BB4C1D6D9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E5E17B-CEBB-44BE-9D8C-41B8B227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2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1E64-8F79-49DD-962A-F1BB4C1D6D9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E17B-CEBB-44BE-9D8C-41B8B227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1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DF1E64-8F79-49DD-962A-F1BB4C1D6D9E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E5E17B-CEBB-44BE-9D8C-41B8B2272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0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Academic Culture of </a:t>
            </a:r>
            <a:br>
              <a:rPr lang="en-US" sz="6600" dirty="0"/>
            </a:br>
            <a:r>
              <a:rPr lang="en-US" sz="6600" dirty="0"/>
              <a:t>Athletic Programs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By: Alex Gong</a:t>
            </a:r>
          </a:p>
        </p:txBody>
      </p:sp>
    </p:spTree>
    <p:extLst>
      <p:ext uri="{BB962C8B-B14F-4D97-AF65-F5344CB8AC3E}">
        <p14:creationId xmlns:p14="http://schemas.microsoft.com/office/powerpoint/2010/main" val="16085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2523" y="3024963"/>
            <a:ext cx="4433157" cy="274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2196495"/>
            <a:ext cx="4623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was collected on the academic success of athletes from different colleges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was collected from Division I, II, and III athletes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Scores determined over a 4 year period and determined by factors such as athlete eligibility and retention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Scale of 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5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Divisions Academic 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9363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is well known Division I Schools typically out perform Division II and III schools athletically, but which Division is more successful academically?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shows that Division 3 Athletes perform the best academically while Division 2 Athletes perform the worst, but are Division 3 athletes that much better?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677" y="1924791"/>
            <a:ext cx="4425306" cy="3986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62" y="3859619"/>
            <a:ext cx="2272366" cy="22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3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II vs. Division III Academics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62781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Z-test to determine if there is a significant difference between the 4 year academic scores between Division II and Division III athletes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Zeta = 12.6378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 =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Since p &lt; 0.05, Division III athletes have a significantly higher 4 year academic score than Division II athletes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54" y="2094614"/>
            <a:ext cx="4694894" cy="17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9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 vs. Division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22658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Z-test to determine if there is a significant difference between the 4 year academic scores between Division I and Division III athletes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Zeta = -6.327824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 = 1.24 x 10^-10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Since p &lt; 0.05, Division III athletes have a significantly higher 4 year academic score than Division I athletes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4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about Rutgers?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5445752" cy="40872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has been determined that Division III athletes outperform Division I athletes, but how do Rutgers athletes compare to other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Rutgers is known to be a research university, but are our athletes smart?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Which athletic programs at Rutgers perform the best academically?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does Rutgers compare to other Big Ten Schools?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347" y="1972340"/>
            <a:ext cx="3788333" cy="27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0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Rutgers Teams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83" y="1776771"/>
            <a:ext cx="6562586" cy="4242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3826" y="1737360"/>
            <a:ext cx="4345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average 4 Year Academic score for Rutgers University Athletic Teams is 986.125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Teams with the Highest scores are Women’s Lacrosse and Women's Golf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highest score possible is 1000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 Bad Rutgers!</a:t>
            </a:r>
          </a:p>
        </p:txBody>
      </p:sp>
    </p:spTree>
    <p:extLst>
      <p:ext uri="{BB962C8B-B14F-4D97-AF65-F5344CB8AC3E}">
        <p14:creationId xmlns:p14="http://schemas.microsoft.com/office/powerpoint/2010/main" val="339405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Rutgers vs. The Big Ten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241" t="24172" r="3716" b="6699"/>
          <a:stretch/>
        </p:blipFill>
        <p:spPr>
          <a:xfrm>
            <a:off x="1263191" y="1949914"/>
            <a:ext cx="5910607" cy="4252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3992" y="2677212"/>
            <a:ext cx="3101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4 Year Average of the Big 10 schools is 984.9384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Rutgers Average is 986.125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Rutgers Athletic Programs are above the Average!!!</a:t>
            </a:r>
          </a:p>
        </p:txBody>
      </p:sp>
    </p:spTree>
    <p:extLst>
      <p:ext uri="{BB962C8B-B14F-4D97-AF65-F5344CB8AC3E}">
        <p14:creationId xmlns:p14="http://schemas.microsoft.com/office/powerpoint/2010/main" val="381177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72962" cy="26996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Division III school athletes perform better academically than Division I and II school athletes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Perhaps this can be attributed to benefits of Division III schools such as smaller class sizes and less traveling for games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Looking at Rutgers teams, the athletes with the most academic success are Women’s Golf and Lacrosse players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addition, Rutgers athletes perform slightly better than the average Big Ten Athlete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09" y="4329971"/>
            <a:ext cx="7821354" cy="18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88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1698</TotalTime>
  <Words>423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Academic Culture of  Athletic Programs </vt:lpstr>
      <vt:lpstr>Data</vt:lpstr>
      <vt:lpstr>Divisions Academic Standing</vt:lpstr>
      <vt:lpstr>Division II vs. Division III Academics</vt:lpstr>
      <vt:lpstr>Division I vs. Division III</vt:lpstr>
      <vt:lpstr>What about Rutgers?</vt:lpstr>
      <vt:lpstr>Rutgers Teams</vt:lpstr>
      <vt:lpstr>Rutgers vs. The Big Ten </vt:lpstr>
      <vt:lpstr>In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Culture of Universities</dc:title>
  <dc:creator>Alex</dc:creator>
  <cp:lastModifiedBy>tomasz</cp:lastModifiedBy>
  <cp:revision>58</cp:revision>
  <dcterms:created xsi:type="dcterms:W3CDTF">2017-03-13T16:03:54Z</dcterms:created>
  <dcterms:modified xsi:type="dcterms:W3CDTF">2017-04-06T18:46:02Z</dcterms:modified>
</cp:coreProperties>
</file>